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7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59"/>
        <p:guide orient="horz" pos="2295"/>
        <p:guide orient="horz" pos="1570"/>
        <p:guide orient="horz" pos="662"/>
        <p:guide orient="horz" pos="1116"/>
        <p:guide orient="horz" pos="1433"/>
        <p:guide pos="3840"/>
        <p:guide pos="1254"/>
        <p:guide pos="346"/>
        <p:guide pos="7378"/>
        <p:guide pos="4384"/>
        <p:guide pos="5880"/>
        <p:guide pos="1843"/>
        <p:guide pos="23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0d588043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00" name="Google Shape;200;g1f0d588043b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77787e4ff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2b77787e4ff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0ee319438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1f0ee319438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b77787e4ff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2b77787e4ff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77787e4ff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2b77787e4ff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b77787e4ff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2b77787e4ff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b77787e4ff_0_2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2b77787e4ff_0_2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77787e4ff_0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2b77787e4ff_0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b77787e4ff_0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2b77787e4ff_0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77787e4ff_0_2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2b77787e4ff_0_2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f0ee31943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1f0ee31943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0d588043b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000"/>
              <a:buChar char="●"/>
              <a:defRPr/>
            </a:pPr>
            <a:r>
              <a:rPr lang="ko-KR" sz="1100" b="1">
                <a:latin typeface="Arial"/>
                <a:ea typeface="Arial"/>
                <a:cs typeface="Arial"/>
                <a:sym typeface="Arial"/>
              </a:rPr>
              <a:t>목차 수정 한번 해야합니다. (+) 뒷배경 누르기</a:t>
            </a:r>
            <a:endParaRPr b="1"/>
          </a:p>
        </p:txBody>
      </p:sp>
      <p:sp>
        <p:nvSpPr>
          <p:cNvPr id="209" name="Google Shape;209;g1f0d588043b_0_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0ee319438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1f0ee319438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f0ee319438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1f0ee319438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18" name="Google Shape;218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77787e4ff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24" name="Google Shape;224;g2b77787e4ff_0_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b77787e4ff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33" name="Google Shape;233;g2b77787e4ff_0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77787e4ff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40" name="Google Shape;240;g2b77787e4ff_0_7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77787e4ff_0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47" name="Google Shape;247;g2b77787e4ff_0_1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77787e4ff_0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56" name="Google Shape;256;g2b77787e4ff_0_16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b77787e4ff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2b77787e4ff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9.jpeg"  /><Relationship Id="rId3" Type="http://schemas.openxmlformats.org/officeDocument/2006/relationships/image" Target="../media/image10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7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8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2">
  <p:cSld name="part1_1_1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g2685526cfcd_0_11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g2685526cfcd_0_11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2685526cfcd_0_11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Part2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92" name="Google Shape;92;g2685526cfcd_0_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685526cfcd_0_11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2685526cfcd_0_11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g2685526cfcd_0_11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96" name="Google Shape;96;g2685526cfcd_0_11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g2685526cfcd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3">
  <p:cSld name="part1_2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g2685526cfcd_0_12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" name="Google Shape;100;g2685526cfcd_0_12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2685526cfcd_0_12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Part3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02" name="Google Shape;102;g2685526cfcd_0_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2685526cfcd_0_12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685526cfcd_0_12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05;g2685526cfcd_0_12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06" name="Google Shape;106;g2685526cfcd_0_12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g2685526cfcd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4">
  <p:cSld name="part1_1_1_1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g2685526cfcd_0_13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g2685526cfcd_0_13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2685526cfcd_0_13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Part4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12" name="Google Shape;112;g2685526cfcd_0_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2685526cfcd_0_13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2685526cfcd_0_13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g2685526cfcd_0_13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16" name="Google Shape;116;g2685526cfcd_0_13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g2685526cfcd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5">
  <p:cSld name="part1_3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g2685526cfcd_0_14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" name="Google Shape;120;g2685526cfcd_0_14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2685526cfcd_0_14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Part5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2685526cfcd_0_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685526cfcd_0_14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685526cfcd_0_14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" name="Google Shape;125;g2685526cfcd_0_14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26" name="Google Shape;126;g2685526cfcd_0_14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g2685526cfcd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6">
  <p:cSld name="part1_1_2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g2685526cfcd_0_15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g2685526cfcd_0_15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2685526cfcd_0_15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Part6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32" name="Google Shape;132;g2685526cfcd_0_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685526cfcd_0_15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2685526cfcd_0_15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g2685526cfcd_0_15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36" name="Google Shape;136;g2685526cfcd_0_15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g2685526cfcd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7">
  <p:cSld name="part1_3_1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g2685526cfcd_0_16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g2685526cfcd_0_16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85526cfcd_0_16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Part7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2685526cfcd_0_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2685526cfcd_0_16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685526cfcd_0_16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g2685526cfcd_0_16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46" name="Google Shape;146;g2685526cfcd_0_16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2685526cfcd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8">
  <p:cSld name="part1_1_2_1"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g2685526cfcd_0_17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" name="Google Shape;150;g2685526cfcd_0_17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685526cfcd_0_17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Part8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52" name="Google Shape;152;g2685526cfcd_0_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685526cfcd_0_17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2685526cfcd_0_17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g2685526cfcd_0_17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56" name="Google Shape;156;g2685526cfcd_0_17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2685526cfcd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9">
  <p:cSld name="part1_3_1_1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g2685526cfcd_0_18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g2685526cfcd_0_18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685526cfcd_0_18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Part9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2685526cfcd_0_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685526cfcd_0_18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685526cfcd_0_18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g2685526cfcd_0_18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66" name="Google Shape;166;g2685526cfcd_0_18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2685526cfcd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10">
  <p:cSld name="part1_1_2_1_1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g2685526cfcd_0_19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g2685526cfcd_0_19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685526cfcd_0_19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Part10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72" name="Google Shape;172;g2685526cfcd_0_1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685526cfcd_0_19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685526cfcd_0_19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g2685526cfcd_0_19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76" name="Google Shape;176;g2685526cfcd_0_19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2685526cfcd_0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82" name="Google Shape;18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52"/>
          <p:cNvPicPr preferRelativeResize="0"/>
          <p:nvPr/>
        </p:nvPicPr>
        <p:blipFill rotWithShape="1">
          <a:blip r:embed="rId3">
            <a:alphaModFix/>
          </a:blip>
          <a:srcRect b="0" l="0" r="82617" t="0"/>
          <a:stretch/>
        </p:blipFill>
        <p:spPr>
          <a:xfrm>
            <a:off x="0" y="7569"/>
            <a:ext cx="2119357" cy="959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1">
  <p:cSld name="part1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1"/>
          <p:cNvCxnSpPr/>
          <p:nvPr/>
        </p:nvCxnSpPr>
        <p:spPr>
          <a:xfrm>
            <a:off x="177800" y="692696"/>
            <a:ext cx="120142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" name="Google Shape;23;p41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1"/>
          <p:cNvSpPr txBox="1"/>
          <p:nvPr/>
        </p:nvSpPr>
        <p:spPr>
          <a:xfrm rot="5400000">
            <a:off x="-845820" y="798154"/>
            <a:ext cx="184912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1"/>
          <p:cNvSpPr txBox="1"/>
          <p:nvPr/>
        </p:nvSpPr>
        <p:spPr>
          <a:xfrm>
            <a:off x="11424592" y="6453336"/>
            <a:ext cx="7989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1"/>
          <p:cNvSpPr txBox="1"/>
          <p:nvPr/>
        </p:nvSpPr>
        <p:spPr>
          <a:xfrm>
            <a:off x="284249" y="159023"/>
            <a:ext cx="40847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서울시 청소년 정신건강 분석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" name="Google Shape;28;p41"/>
          <p:cNvCxnSpPr/>
          <p:nvPr/>
        </p:nvCxnSpPr>
        <p:spPr>
          <a:xfrm>
            <a:off x="191344" y="731866"/>
            <a:ext cx="504056" cy="32087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29" name="Google Shape;29;p41"/>
          <p:cNvSpPr/>
          <p:nvPr/>
        </p:nvSpPr>
        <p:spPr>
          <a:xfrm>
            <a:off x="5943600" y="332656"/>
            <a:ext cx="3248744" cy="3248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5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87" name="Google Shape;187;p5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88" name="Google Shape;18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5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5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5" name="Google Shape;19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bg>
      <p:bgPr>
        <a:solidFill>
          <a:srgbClr val="C0E5F3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6320" y="1572225"/>
            <a:ext cx="3582494" cy="362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6363" y="1338377"/>
            <a:ext cx="1257606" cy="173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5935" y="4218540"/>
            <a:ext cx="812879" cy="8266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Google Shape;35;p42"/>
          <p:cNvCxnSpPr/>
          <p:nvPr/>
        </p:nvCxnSpPr>
        <p:spPr>
          <a:xfrm>
            <a:off x="932873" y="5200068"/>
            <a:ext cx="10291425" cy="0"/>
          </a:xfrm>
          <a:prstGeom prst="straightConnector1">
            <a:avLst/>
          </a:prstGeom>
          <a:noFill/>
          <a:ln cap="flat" cmpd="sng" w="25400">
            <a:solidFill>
              <a:srgbClr val="224D97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6" name="Google Shape;3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97165" y="3931002"/>
            <a:ext cx="1383792" cy="4094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2"/>
          <p:cNvGrpSpPr/>
          <p:nvPr/>
        </p:nvGrpSpPr>
        <p:grpSpPr>
          <a:xfrm>
            <a:off x="1241044" y="1779277"/>
            <a:ext cx="1270021" cy="853087"/>
            <a:chOff x="200668" y="1418298"/>
            <a:chExt cx="937280" cy="629580"/>
          </a:xfrm>
        </p:grpSpPr>
        <p:sp>
          <p:nvSpPr>
            <p:cNvPr id="38" name="Google Shape;38;p42"/>
            <p:cNvSpPr/>
            <p:nvPr/>
          </p:nvSpPr>
          <p:spPr>
            <a:xfrm>
              <a:off x="200668" y="1418298"/>
              <a:ext cx="892493" cy="584775"/>
            </a:xfrm>
            <a:prstGeom prst="roundRect">
              <a:avLst>
                <a:gd fmla="val 16667" name="adj"/>
              </a:avLst>
            </a:prstGeom>
            <a:solidFill>
              <a:srgbClr val="224D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2"/>
            <p:cNvSpPr/>
            <p:nvPr/>
          </p:nvSpPr>
          <p:spPr>
            <a:xfrm>
              <a:off x="292947" y="1494221"/>
              <a:ext cx="845001" cy="553657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224D9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4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4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4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4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2">
  <p:cSld name="part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46"/>
          <p:cNvCxnSpPr/>
          <p:nvPr/>
        </p:nvCxnSpPr>
        <p:spPr>
          <a:xfrm>
            <a:off x="177800" y="835707"/>
            <a:ext cx="120142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" name="Google Shape;64;p46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46"/>
          <p:cNvSpPr txBox="1"/>
          <p:nvPr/>
        </p:nvSpPr>
        <p:spPr>
          <a:xfrm rot="5400000">
            <a:off x="-845820" y="798154"/>
            <a:ext cx="184912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6"/>
          <p:cNvSpPr txBox="1"/>
          <p:nvPr>
            <p:ph idx="12" type="sldNum"/>
          </p:nvPr>
        </p:nvSpPr>
        <p:spPr>
          <a:xfrm>
            <a:off x="4724400" y="643497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</a:t>
            </a:r>
            <a:fld id="{00000000-1234-1234-1234-123412341234}" type="slidenum">
              <a:rPr lang="ko-KR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ko-KR"/>
              <a:t>-</a:t>
            </a:r>
            <a:endParaRPr/>
          </a:p>
        </p:txBody>
      </p:sp>
      <p:pic>
        <p:nvPicPr>
          <p:cNvPr id="67" name="Google Shape;6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1"/>
          <p:cNvSpPr txBox="1"/>
          <p:nvPr>
            <p:ph idx="12" type="sldNum"/>
          </p:nvPr>
        </p:nvSpPr>
        <p:spPr>
          <a:xfrm>
            <a:off x="4724400" y="643497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</a:t>
            </a:r>
            <a:fld id="{00000000-1234-1234-1234-123412341234}" type="slidenum">
              <a:rPr lang="ko-KR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ko-KR"/>
              <a:t>-</a:t>
            </a:r>
            <a:endParaRPr/>
          </a:p>
        </p:txBody>
      </p:sp>
      <p:sp>
        <p:nvSpPr>
          <p:cNvPr id="70" name="Google Shape;70;p51"/>
          <p:cNvSpPr/>
          <p:nvPr/>
        </p:nvSpPr>
        <p:spPr>
          <a:xfrm>
            <a:off x="0" y="0"/>
            <a:ext cx="12192000" cy="840138"/>
          </a:xfrm>
          <a:prstGeom prst="rect">
            <a:avLst/>
          </a:prstGeom>
          <a:solidFill>
            <a:srgbClr val="C0E5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1"/>
          <p:cNvSpPr/>
          <p:nvPr/>
        </p:nvSpPr>
        <p:spPr>
          <a:xfrm>
            <a:off x="64363" y="-6735"/>
            <a:ext cx="136305" cy="840142"/>
          </a:xfrm>
          <a:prstGeom prst="rect">
            <a:avLst/>
          </a:prstGeom>
          <a:solidFill>
            <a:srgbClr val="224D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" name="Google Shape;72;p51"/>
          <p:cNvGrpSpPr/>
          <p:nvPr/>
        </p:nvGrpSpPr>
        <p:grpSpPr>
          <a:xfrm>
            <a:off x="9686943" y="54294"/>
            <a:ext cx="2386267" cy="772868"/>
            <a:chOff x="9686943" y="5102328"/>
            <a:chExt cx="2386267" cy="772868"/>
          </a:xfrm>
        </p:grpSpPr>
        <p:pic>
          <p:nvPicPr>
            <p:cNvPr id="73" name="Google Shape;73;p5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9686943" y="5129544"/>
              <a:ext cx="992859" cy="737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28349" y="5102328"/>
              <a:ext cx="763207" cy="772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417157" y="5498512"/>
              <a:ext cx="267746" cy="368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591556" y="5243853"/>
              <a:ext cx="481654" cy="48981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" name="Google Shape;77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65680" y="6506681"/>
            <a:ext cx="866703" cy="256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1">
  <p:cSld name="part1_1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g2685526cfcd_0_10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g2685526cfcd_0_10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2685526cfcd_0_10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2685526cfcd_0_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685526cfcd_0_10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2685526cfcd_0_10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" name="Google Shape;85;g2685526cfcd_0_10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86" name="Google Shape;86;g2685526cfcd_0_10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g2685526cfcd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2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2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2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2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1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2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3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1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0d588043b_0_0"/>
          <p:cNvSpPr txBox="1"/>
          <p:nvPr/>
        </p:nvSpPr>
        <p:spPr>
          <a:xfrm>
            <a:off x="1385392" y="2182470"/>
            <a:ext cx="1505100" cy="64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3600" b="1">
                <a:solidFill>
                  <a:srgbClr val="ffffff"/>
                </a:solidFill>
              </a:rPr>
              <a:t>7</a:t>
            </a:r>
            <a:r>
              <a:rPr lang="ko-KR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1f0d588043b_0_0"/>
          <p:cNvSpPr txBox="1"/>
          <p:nvPr/>
        </p:nvSpPr>
        <p:spPr>
          <a:xfrm>
            <a:off x="3243285" y="2115032"/>
            <a:ext cx="8934900" cy="8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4800" b="1">
                <a:solidFill>
                  <a:srgbClr val="ffffff"/>
                </a:solidFill>
              </a:rPr>
              <a:t>About Aru</a:t>
            </a:r>
            <a:r>
              <a:rPr lang="en-US" altLang="ko-KR" sz="4800" b="1">
                <a:solidFill>
                  <a:srgbClr val="ffffff"/>
                </a:solidFill>
              </a:rPr>
              <a:t>CO</a:t>
            </a:r>
            <a:endParaRPr lang="en-US" altLang="ko-KR" sz="4800" b="1">
              <a:solidFill>
                <a:srgbClr val="ffffff"/>
              </a:solidFill>
            </a:endParaRPr>
          </a:p>
        </p:txBody>
      </p:sp>
      <p:pic>
        <p:nvPicPr>
          <p:cNvPr id="204" name="Google Shape;204;g1f0d588043b_0_0"/>
          <p:cNvPicPr/>
          <p:nvPr/>
        </p:nvPicPr>
        <p:blipFill rotWithShape="1">
          <a:blip r:embed="rId3">
            <a:alphaModFix/>
          </a:blip>
          <a:srcRect b="27200"/>
          <a:stretch>
            <a:fillRect/>
          </a:stretch>
        </p:blipFill>
        <p:spPr>
          <a:xfrm>
            <a:off x="0" y="3365701"/>
            <a:ext cx="12192001" cy="34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f0d588043b_0_0"/>
          <p:cNvSpPr/>
          <p:nvPr/>
        </p:nvSpPr>
        <p:spPr>
          <a:xfrm>
            <a:off x="0" y="3365701"/>
            <a:ext cx="12192000" cy="3517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b77787e4ff_0_184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코드 Module로 만들기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2b77787e4ff_0_184"/>
          <p:cNvSpPr/>
          <p:nvPr/>
        </p:nvSpPr>
        <p:spPr>
          <a:xfrm flipH="1">
            <a:off x="5614650" y="2053600"/>
            <a:ext cx="59850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아로커마커 정보 화면에 그려주는 함수 만들기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g2b77787e4ff_0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450" y="2425000"/>
            <a:ext cx="6983107" cy="443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0ee319438_0_71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코드 Module로 만들기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1f0ee319438_0_71"/>
          <p:cNvSpPr/>
          <p:nvPr/>
        </p:nvSpPr>
        <p:spPr>
          <a:xfrm flipH="1">
            <a:off x="4456050" y="2053600"/>
            <a:ext cx="71436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아로커마커 인식하고 ID를 ros2 topic으로 보내는 함수 만들기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g1f0ee319438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550" y="2425000"/>
            <a:ext cx="6603647" cy="44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b77787e4ff_0_191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코드 Module로 만들기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2b77787e4ff_0_191"/>
          <p:cNvSpPr/>
          <p:nvPr/>
        </p:nvSpPr>
        <p:spPr>
          <a:xfrm flipH="1">
            <a:off x="7666650" y="2053600"/>
            <a:ext cx="39330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opencv로 화면에 띄우기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g2b77787e4ff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737813"/>
            <a:ext cx="11887198" cy="1382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b77787e4ff_0_198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코드 Module로 만들기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2b77787e4ff_0_198"/>
          <p:cNvSpPr/>
          <p:nvPr/>
        </p:nvSpPr>
        <p:spPr>
          <a:xfrm flipH="1">
            <a:off x="7198950" y="2053600"/>
            <a:ext cx="44007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마지막으로 노드 실행 함수 만들기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g2b77787e4ff_0_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75" y="2565675"/>
            <a:ext cx="11887198" cy="3467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77787e4ff_0_239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코드 실행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2b77787e4ff_0_239"/>
          <p:cNvSpPr/>
          <p:nvPr/>
        </p:nvSpPr>
        <p:spPr>
          <a:xfrm flipH="1">
            <a:off x="7968450" y="2053600"/>
            <a:ext cx="36312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직접 코드를 실행해 보자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g2b77787e4ff_0_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213" y="2492375"/>
            <a:ext cx="7877576" cy="43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b77787e4ff_0_264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코드 실행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2b77787e4ff_0_264"/>
          <p:cNvSpPr/>
          <p:nvPr/>
        </p:nvSpPr>
        <p:spPr>
          <a:xfrm flipH="1">
            <a:off x="7968450" y="2053600"/>
            <a:ext cx="36312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직접 코드를 실행해 보자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g2b77787e4ff_0_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113" y="2425000"/>
            <a:ext cx="10719783" cy="443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b77787e4ff_0_280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코드 실행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2b77787e4ff_0_280"/>
          <p:cNvSpPr/>
          <p:nvPr/>
        </p:nvSpPr>
        <p:spPr>
          <a:xfrm flipH="1">
            <a:off x="9190650" y="2053600"/>
            <a:ext cx="24090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ros2 topic 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g2b77787e4ff_0_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850" y="2425000"/>
            <a:ext cx="7298303" cy="4432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2b77787e4ff_0_280"/>
          <p:cNvSpPr txBox="1"/>
          <p:nvPr/>
        </p:nvSpPr>
        <p:spPr>
          <a:xfrm>
            <a:off x="4067425" y="4488650"/>
            <a:ext cx="1524000" cy="30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77787e4ff_0_270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코드 실행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2b77787e4ff_0_270"/>
          <p:cNvSpPr/>
          <p:nvPr/>
        </p:nvSpPr>
        <p:spPr>
          <a:xfrm flipH="1">
            <a:off x="9190650" y="2053600"/>
            <a:ext cx="24090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ros2 topic 받기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g2b77787e4ff_0_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2752725"/>
            <a:ext cx="926782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b77787e4ff_0_286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코드 실행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2b77787e4ff_0_286"/>
          <p:cNvSpPr/>
          <p:nvPr/>
        </p:nvSpPr>
        <p:spPr>
          <a:xfrm flipH="1">
            <a:off x="8224950" y="2053600"/>
            <a:ext cx="33747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아로커마커 인식하기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g2b77787e4ff_0_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988" y="2425000"/>
            <a:ext cx="7470023" cy="43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2b77787e4ff_0_286"/>
          <p:cNvSpPr/>
          <p:nvPr/>
        </p:nvSpPr>
        <p:spPr>
          <a:xfrm>
            <a:off x="7786225" y="5619500"/>
            <a:ext cx="44739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FFFFFF"/>
                </a:solidFill>
              </a:rPr>
              <a:t>Topic으로 번호 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2b77787e4ff_0_286"/>
          <p:cNvSpPr/>
          <p:nvPr/>
        </p:nvSpPr>
        <p:spPr>
          <a:xfrm>
            <a:off x="7786350" y="3399950"/>
            <a:ext cx="44739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FFFFFF"/>
                </a:solidFill>
              </a:rPr>
              <a:t>.py로 실행 시킨 화면으로 ID확인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2b77787e4ff_0_286"/>
          <p:cNvSpPr txBox="1"/>
          <p:nvPr/>
        </p:nvSpPr>
        <p:spPr>
          <a:xfrm>
            <a:off x="5872775" y="2573750"/>
            <a:ext cx="1524000" cy="214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2b77787e4ff_0_286"/>
          <p:cNvSpPr txBox="1"/>
          <p:nvPr/>
        </p:nvSpPr>
        <p:spPr>
          <a:xfrm>
            <a:off x="5872775" y="4716050"/>
            <a:ext cx="1524000" cy="214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f0ee319438_0_0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.ipynb로</a:t>
            </a:r>
            <a:r>
              <a:rPr b="1" lang="ko-KR" sz="2800">
                <a:solidFill>
                  <a:schemeClr val="dk2"/>
                </a:solidFill>
              </a:rPr>
              <a:t> 실행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1f0ee319438_0_0"/>
          <p:cNvSpPr/>
          <p:nvPr/>
        </p:nvSpPr>
        <p:spPr>
          <a:xfrm flipH="1">
            <a:off x="9860250" y="2053600"/>
            <a:ext cx="17394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name.ipynb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g1f0ee31943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275" y="2425011"/>
            <a:ext cx="9555450" cy="432122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1f0ee319438_0_0"/>
          <p:cNvSpPr txBox="1"/>
          <p:nvPr/>
        </p:nvSpPr>
        <p:spPr>
          <a:xfrm>
            <a:off x="1675900" y="3925075"/>
            <a:ext cx="1739400" cy="27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45C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0d588043b_0_8"/>
          <p:cNvSpPr txBox="1"/>
          <p:nvPr/>
        </p:nvSpPr>
        <p:spPr>
          <a:xfrm>
            <a:off x="1331224" y="1381775"/>
            <a:ext cx="309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ko-KR" sz="3600">
                <a:solidFill>
                  <a:srgbClr val="FFFFFF"/>
                </a:solidFill>
              </a:rPr>
              <a:t>7</a:t>
            </a:r>
            <a:r>
              <a:rPr b="1" i="0" lang="ko-K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1" lang="ko-KR" sz="3600">
                <a:solidFill>
                  <a:schemeClr val="lt1"/>
                </a:solidFill>
              </a:rPr>
              <a:t>목차</a:t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212" name="Google Shape;212;g1f0d588043b_0_8"/>
          <p:cNvPicPr preferRelativeResize="0"/>
          <p:nvPr/>
        </p:nvPicPr>
        <p:blipFill rotWithShape="1">
          <a:blip r:embed="rId3">
            <a:alphaModFix/>
          </a:blip>
          <a:srcRect b="27198" l="0" r="0" t="0"/>
          <a:stretch/>
        </p:blipFill>
        <p:spPr>
          <a:xfrm>
            <a:off x="0" y="3365701"/>
            <a:ext cx="12192001" cy="34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f0d588043b_0_8"/>
          <p:cNvSpPr/>
          <p:nvPr/>
        </p:nvSpPr>
        <p:spPr>
          <a:xfrm>
            <a:off x="0" y="3365701"/>
            <a:ext cx="12192000" cy="3517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1f0d588043b_0_8"/>
          <p:cNvSpPr txBox="1"/>
          <p:nvPr/>
        </p:nvSpPr>
        <p:spPr>
          <a:xfrm>
            <a:off x="2350901" y="2631757"/>
            <a:ext cx="8934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b="1" lang="ko-KR" sz="2000">
                <a:solidFill>
                  <a:schemeClr val="lt1"/>
                </a:solidFill>
              </a:rPr>
              <a:t>라이브러리 설치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b="1" lang="ko-KR" sz="2000">
                <a:solidFill>
                  <a:schemeClr val="lt1"/>
                </a:solidFill>
              </a:rPr>
              <a:t>코드 Module로 만들기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b="1" lang="ko-KR" sz="2000">
                <a:solidFill>
                  <a:schemeClr val="lt1"/>
                </a:solidFill>
              </a:rPr>
              <a:t>코드 실행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15" name="Google Shape;215;g1f0d588043b_0_8"/>
          <p:cNvSpPr txBox="1"/>
          <p:nvPr/>
        </p:nvSpPr>
        <p:spPr>
          <a:xfrm>
            <a:off x="5926700" y="2346800"/>
            <a:ext cx="601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f0ee319438_0_10"/>
          <p:cNvSpPr/>
          <p:nvPr/>
        </p:nvSpPr>
        <p:spPr>
          <a:xfrm flipH="1">
            <a:off x="8224950" y="2053600"/>
            <a:ext cx="33747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ROS_DOMAIN_ID 설정하기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g1f0ee319438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01" y="2425000"/>
            <a:ext cx="11146609" cy="4432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1f0ee319438_0_10"/>
          <p:cNvSpPr/>
          <p:nvPr/>
        </p:nvSpPr>
        <p:spPr>
          <a:xfrm>
            <a:off x="7540150" y="4244150"/>
            <a:ext cx="44739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FFFFFF"/>
                </a:solidFill>
              </a:rPr>
              <a:t>다른 팀과 겹치면 안된다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1f0ee319438_0_10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.ipynb로 실행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f0ee319438_0_20"/>
          <p:cNvSpPr/>
          <p:nvPr/>
        </p:nvSpPr>
        <p:spPr>
          <a:xfrm flipH="1">
            <a:off x="6671550" y="2053600"/>
            <a:ext cx="49281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아로커마커 모듈 불러와서 실행하기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g1f0ee319438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951" y="2425000"/>
            <a:ext cx="9868103" cy="4432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f0ee319438_0_20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.ipynb로 실행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1f0ee319438_0_20"/>
          <p:cNvSpPr txBox="1"/>
          <p:nvPr/>
        </p:nvSpPr>
        <p:spPr>
          <a:xfrm>
            <a:off x="1230325" y="3339200"/>
            <a:ext cx="3131700" cy="37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"/>
          <p:cNvSpPr txBox="1"/>
          <p:nvPr/>
        </p:nvSpPr>
        <p:spPr>
          <a:xfrm>
            <a:off x="191344" y="1052736"/>
            <a:ext cx="52989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라이브러리 설치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13" y="2492375"/>
            <a:ext cx="11059775" cy="28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b77787e4ff_0_1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코드 Module로 만들기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b77787e4ff_0_1"/>
          <p:cNvSpPr/>
          <p:nvPr/>
        </p:nvSpPr>
        <p:spPr>
          <a:xfrm flipH="1">
            <a:off x="3622950" y="2053600"/>
            <a:ext cx="79767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‘pose_QrUCo.Zip’안의 ‘utils.py’, ‘detect_aruco_video.py’ 의 코드 사용</a:t>
            </a:r>
            <a:r>
              <a:rPr b="0" i="0" lang="ko-K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2b77787e4ff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025" y="2425000"/>
            <a:ext cx="7427959" cy="44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b77787e4ff_0_1"/>
          <p:cNvSpPr txBox="1"/>
          <p:nvPr/>
        </p:nvSpPr>
        <p:spPr>
          <a:xfrm>
            <a:off x="6529550" y="3644900"/>
            <a:ext cx="860100" cy="109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2b77787e4ff_0_1"/>
          <p:cNvSpPr txBox="1"/>
          <p:nvPr/>
        </p:nvSpPr>
        <p:spPr>
          <a:xfrm>
            <a:off x="4784450" y="3644900"/>
            <a:ext cx="860100" cy="109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77787e4ff_0_66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코드 Module로 만들기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2b77787e4ff_0_66"/>
          <p:cNvSpPr/>
          <p:nvPr/>
        </p:nvSpPr>
        <p:spPr>
          <a:xfrm flipH="1">
            <a:off x="7908150" y="2053600"/>
            <a:ext cx="36915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각자의 workspace에 만들기</a:t>
            </a:r>
            <a:r>
              <a:rPr b="0" i="0" lang="ko-K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g2b77787e4ff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725" y="2425000"/>
            <a:ext cx="8512547" cy="44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77787e4ff_0_71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코드 Module로 만들기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2b77787e4ff_0_71"/>
          <p:cNvSpPr/>
          <p:nvPr/>
        </p:nvSpPr>
        <p:spPr>
          <a:xfrm flipH="1">
            <a:off x="8466450" y="2053600"/>
            <a:ext cx="31332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필요한 모듈 불러오기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g2b77787e4ff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50" y="2425000"/>
            <a:ext cx="12000652" cy="335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77787e4ff_0_160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코드 Module로 만들기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2b77787e4ff_0_160"/>
          <p:cNvSpPr/>
          <p:nvPr/>
        </p:nvSpPr>
        <p:spPr>
          <a:xfrm flipH="1">
            <a:off x="6007050" y="2053600"/>
            <a:ext cx="55926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클래스 생성 후 ArUCo마커 딕셔너리들을 정의하기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2b77787e4ff_0_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025" y="2425000"/>
            <a:ext cx="7157959" cy="443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b77787e4ff_0_160"/>
          <p:cNvSpPr/>
          <p:nvPr/>
        </p:nvSpPr>
        <p:spPr>
          <a:xfrm>
            <a:off x="7946250" y="3031650"/>
            <a:ext cx="36534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FFFFFF"/>
                </a:solidFill>
              </a:rPr>
              <a:t>우리가 사용할 마커 종류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2b77787e4ff_0_160"/>
          <p:cNvSpPr txBox="1"/>
          <p:nvPr/>
        </p:nvSpPr>
        <p:spPr>
          <a:xfrm>
            <a:off x="4305400" y="3243300"/>
            <a:ext cx="2561700" cy="37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b77787e4ff_0_167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코드 Module로 만들기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2b77787e4ff_0_167"/>
          <p:cNvSpPr/>
          <p:nvPr/>
        </p:nvSpPr>
        <p:spPr>
          <a:xfrm flipH="1">
            <a:off x="4754550" y="2053600"/>
            <a:ext cx="68451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이미지를 받는 subscriber와 detect 정보 publisher 만들기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g2b77787e4ff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50" y="2425000"/>
            <a:ext cx="12066973" cy="389355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b77787e4ff_0_167"/>
          <p:cNvSpPr/>
          <p:nvPr/>
        </p:nvSpPr>
        <p:spPr>
          <a:xfrm>
            <a:off x="7942826" y="5830525"/>
            <a:ext cx="43173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FFFFFF"/>
                </a:solidFill>
              </a:rPr>
              <a:t>CvBridge도 같이 만들어 준다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b77787e4ff_0_177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코드 Module로 만들기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2b77787e4ff_0_177"/>
          <p:cNvSpPr/>
          <p:nvPr/>
        </p:nvSpPr>
        <p:spPr>
          <a:xfrm flipH="1">
            <a:off x="4754550" y="2053600"/>
            <a:ext cx="68451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로봇의 카메라로부터 받아오는 이미지를 실행하는 함수 만들기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g2b77787e4ff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12" y="2440062"/>
            <a:ext cx="11767173" cy="19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/>
  <ep:Paragraphs>0</ep:Paragraphs>
  <ep:Slides>21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2022-08-19T02:45:41.000</dcterms:created>
  <dc:creator>이아람</dc:creator>
  <cp:lastModifiedBy>까막눈까마귀</cp:lastModifiedBy>
  <dcterms:modified xsi:type="dcterms:W3CDTF">2024-03-24T21:01:59.163</dcterms:modified>
  <cp:revision>2</cp:revision>
  <cp:version/>
</cp:coreProperties>
</file>